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;p1"/>
          <p:cNvSpPr/>
          <p:nvPr/>
        </p:nvSpPr>
        <p:spPr>
          <a:xfrm>
            <a:off x="396000" y="4240440"/>
            <a:ext cx="6477480" cy="5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2500" spc="-1" strike="noStrike">
                <a:solidFill>
                  <a:srgbClr val="000000"/>
                </a:solidFill>
                <a:latin typeface="Lato Black"/>
                <a:ea typeface="Lato Black"/>
              </a:rPr>
              <a:t>TEMPLATE ZGŁOSZENIOWY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Google Shape;24;p1" descr=""/>
          <p:cNvPicPr/>
          <p:nvPr/>
        </p:nvPicPr>
        <p:blipFill>
          <a:blip r:embed="rId2"/>
          <a:stretch/>
        </p:blipFill>
        <p:spPr>
          <a:xfrm>
            <a:off x="-180000" y="273960"/>
            <a:ext cx="3597480" cy="3947040"/>
          </a:xfrm>
          <a:prstGeom prst="rect">
            <a:avLst/>
          </a:prstGeom>
          <a:ln w="0">
            <a:noFill/>
          </a:ln>
        </p:spPr>
      </p:pic>
      <p:pic>
        <p:nvPicPr>
          <p:cNvPr id="10" name="Google Shape;25;p1" descr=""/>
          <p:cNvPicPr/>
          <p:nvPr/>
        </p:nvPicPr>
        <p:blipFill>
          <a:blip r:embed="rId3"/>
          <a:stretch/>
        </p:blipFill>
        <p:spPr>
          <a:xfrm>
            <a:off x="3060000" y="1260000"/>
            <a:ext cx="1758960" cy="284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0;p2"/>
          <p:cNvSpPr/>
          <p:nvPr/>
        </p:nvSpPr>
        <p:spPr>
          <a:xfrm>
            <a:off x="540000" y="540000"/>
            <a:ext cx="6839640" cy="8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2600" spc="-1" strike="noStrike">
                <a:solidFill>
                  <a:srgbClr val="000000"/>
                </a:solidFill>
                <a:latin typeface="Lato Black"/>
                <a:ea typeface="Lato Black"/>
              </a:rPr>
              <a:t>OPIS PRACY W POSTACI PREZENTACJI POWINIEN ZAWIERAĆ:</a:t>
            </a: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Google Shape;31;p2"/>
          <p:cNvSpPr/>
          <p:nvPr/>
        </p:nvSpPr>
        <p:spPr>
          <a:xfrm>
            <a:off x="0" y="1422360"/>
            <a:ext cx="449964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Google Shape;32;p2"/>
          <p:cNvSpPr/>
          <p:nvPr/>
        </p:nvSpPr>
        <p:spPr>
          <a:xfrm>
            <a:off x="793800" y="1800000"/>
            <a:ext cx="4965840" cy="25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b="0" lang="pl-PL" sz="1800" spc="-1" strike="noStrike">
                <a:solidFill>
                  <a:srgbClr val="000000"/>
                </a:solidFill>
                <a:latin typeface="Lato Black"/>
                <a:ea typeface="Lato Black"/>
              </a:rPr>
              <a:t>Kontekst biznesowy</a:t>
            </a:r>
            <a:r>
              <a:rPr b="0" lang="pl-PL" sz="1800" spc="-1" strike="noStrike">
                <a:solidFill>
                  <a:srgbClr val="000000"/>
                </a:solidFill>
                <a:latin typeface="Lato Light"/>
                <a:ea typeface="Lato Light"/>
              </a:rPr>
              <a:t> (max. 300 słów)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b="0" lang="pl-PL" sz="1800" spc="-1" strike="noStrike">
                <a:solidFill>
                  <a:srgbClr val="000000"/>
                </a:solidFill>
                <a:latin typeface="Lato Black"/>
                <a:ea typeface="Lato Black"/>
              </a:rPr>
              <a:t>Strategia</a:t>
            </a:r>
            <a:r>
              <a:rPr b="0" lang="pl-PL" sz="1800" spc="-1" strike="noStrike">
                <a:solidFill>
                  <a:srgbClr val="000000"/>
                </a:solidFill>
                <a:latin typeface="Lato Light"/>
                <a:ea typeface="Lato Light"/>
              </a:rPr>
              <a:t> (max. 300 słów)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b="0" lang="pl-PL" sz="1800" spc="-1" strike="noStrike">
                <a:solidFill>
                  <a:srgbClr val="000000"/>
                </a:solidFill>
                <a:latin typeface="Lato Black"/>
                <a:ea typeface="Lato Black"/>
              </a:rPr>
              <a:t>Koncept: </a:t>
            </a:r>
            <a:r>
              <a:rPr b="0" lang="pl-PL" sz="1800" spc="-1" strike="noStrike">
                <a:solidFill>
                  <a:srgbClr val="000000"/>
                </a:solidFill>
                <a:latin typeface="Lato Light"/>
                <a:ea typeface="Lato Light"/>
              </a:rPr>
              <a:t>(max. 300 słów)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b="0" lang="pl-PL" sz="1800" spc="-1" strike="noStrike">
                <a:solidFill>
                  <a:srgbClr val="000000"/>
                </a:solidFill>
                <a:latin typeface="Lato Black"/>
                <a:ea typeface="Lato Black"/>
              </a:rPr>
              <a:t>Realizacja: </a:t>
            </a:r>
            <a:r>
              <a:rPr b="0" lang="pl-PL" sz="1800" spc="-1" strike="noStrike">
                <a:solidFill>
                  <a:srgbClr val="000000"/>
                </a:solidFill>
                <a:latin typeface="Lato Light"/>
                <a:ea typeface="Lato Light"/>
              </a:rPr>
              <a:t>(max. 300 słów)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b="0" lang="pl-PL" sz="1800" spc="-1" strike="noStrike">
                <a:solidFill>
                  <a:srgbClr val="000000"/>
                </a:solidFill>
                <a:latin typeface="Lato Black"/>
                <a:ea typeface="Lato Black"/>
              </a:rPr>
              <a:t>Efekty: </a:t>
            </a:r>
            <a:r>
              <a:rPr b="0" lang="pl-PL" sz="1800" spc="-1" strike="noStrike">
                <a:solidFill>
                  <a:srgbClr val="000000"/>
                </a:solidFill>
                <a:latin typeface="Lato Light"/>
                <a:ea typeface="Lato Light"/>
              </a:rPr>
              <a:t>(max. 300 słów)</a:t>
            </a:r>
            <a:br>
              <a:rPr sz="1800"/>
            </a:br>
            <a:r>
              <a:rPr b="0" lang="pl-PL" sz="1100" spc="-1" strike="noStrike">
                <a:solidFill>
                  <a:srgbClr val="000000"/>
                </a:solidFill>
                <a:latin typeface="Lato Light"/>
                <a:ea typeface="Lato Light"/>
              </a:rPr>
              <a:t>Uwaga! Prezentacja konkursowa musi być zapisana w formacie .pdf</a:t>
            </a: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Google Shape;33;p2" descr=""/>
          <p:cNvPicPr/>
          <p:nvPr/>
        </p:nvPicPr>
        <p:blipFill>
          <a:blip r:embed="rId2"/>
          <a:stretch/>
        </p:blipFill>
        <p:spPr>
          <a:xfrm>
            <a:off x="7380000" y="382680"/>
            <a:ext cx="1619640" cy="177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8;p3"/>
          <p:cNvSpPr/>
          <p:nvPr/>
        </p:nvSpPr>
        <p:spPr>
          <a:xfrm>
            <a:off x="540000" y="920160"/>
            <a:ext cx="4391640" cy="66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Lato Black"/>
                <a:ea typeface="Lato Black"/>
              </a:rPr>
              <a:t>Dlaczego właściwie stworzyliśmy tę kampanię?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Google Shape;39;p3"/>
          <p:cNvSpPr/>
          <p:nvPr/>
        </p:nvSpPr>
        <p:spPr>
          <a:xfrm>
            <a:off x="540000" y="185400"/>
            <a:ext cx="6110640" cy="8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2600" spc="-1" strike="noStrike">
                <a:solidFill>
                  <a:srgbClr val="5796c7"/>
                </a:solidFill>
                <a:latin typeface="Lato Black"/>
                <a:ea typeface="Lato Black"/>
              </a:rPr>
              <a:t>KONTEKST BIZNESOWY</a:t>
            </a: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Google Shape;40;p3"/>
          <p:cNvSpPr/>
          <p:nvPr/>
        </p:nvSpPr>
        <p:spPr>
          <a:xfrm>
            <a:off x="0" y="700560"/>
            <a:ext cx="447804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Google Shape;41;p3"/>
          <p:cNvSpPr/>
          <p:nvPr/>
        </p:nvSpPr>
        <p:spPr>
          <a:xfrm>
            <a:off x="561600" y="128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Lato Light"/>
                <a:ea typeface="Lato Light"/>
              </a:rPr>
              <a:t>Lorem ipsum dolor sit amet, consectetur adipiscing elit. Maecenas at purus a augue egestas venenatis.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6;p4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2600" spc="-1" strike="noStrike">
                <a:solidFill>
                  <a:srgbClr val="5796c7"/>
                </a:solidFill>
                <a:latin typeface="Lato Black"/>
                <a:ea typeface="Lato Black"/>
              </a:rPr>
              <a:t>STRATEGIA</a:t>
            </a: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Google Shape;47;p4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Google Shape;48;p4"/>
          <p:cNvSpPr/>
          <p:nvPr/>
        </p:nvSpPr>
        <p:spPr>
          <a:xfrm>
            <a:off x="561600" y="920160"/>
            <a:ext cx="485964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Lato Black"/>
                <a:ea typeface="Lato Black"/>
              </a:rPr>
              <a:t>Na czym polegała strategia realizacji celów kampanii?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Lato Black"/>
                <a:ea typeface="Lato Black"/>
              </a:rPr>
              <a:t>Czy w strategii było coś nowatorskiego?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Google Shape;49;p4"/>
          <p:cNvSpPr/>
          <p:nvPr/>
        </p:nvSpPr>
        <p:spPr>
          <a:xfrm>
            <a:off x="583200" y="146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Lato Light"/>
                <a:ea typeface="Lato Light"/>
              </a:rPr>
              <a:t>Lorem ipsum dolor sit amet, consectetur adipiscing elit. Maecenas at purus a augue egestas venenatis.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54;p5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2600" spc="-1" strike="noStrike">
                <a:solidFill>
                  <a:srgbClr val="5796c7"/>
                </a:solidFill>
                <a:latin typeface="Lato Black"/>
                <a:ea typeface="Lato Black"/>
              </a:rPr>
              <a:t>KONCEPT</a:t>
            </a: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Google Shape;55;p5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Google Shape;56;p5"/>
          <p:cNvSpPr/>
          <p:nvPr/>
        </p:nvSpPr>
        <p:spPr>
          <a:xfrm>
            <a:off x="561600" y="920160"/>
            <a:ext cx="627372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Lato Black"/>
                <a:ea typeface="Lato Black"/>
              </a:rPr>
              <a:t>Na czym polegał koncept kreatywny?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Lato Black"/>
                <a:ea typeface="Lato Black"/>
              </a:rPr>
              <a:t>Dlaczego uważasz, że jest na tyle nowatorski, aby konkurować o nagrodę?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Google Shape;57;p5"/>
          <p:cNvSpPr/>
          <p:nvPr/>
        </p:nvSpPr>
        <p:spPr>
          <a:xfrm>
            <a:off x="583200" y="146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Lato Light"/>
                <a:ea typeface="Lato Light"/>
              </a:rPr>
              <a:t>Lorem ipsum dolor sit amet, consectetur adipiscing elit. Maecenas at purus a augue egestas venenatis.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2;p6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2600" spc="-1" strike="noStrike">
                <a:solidFill>
                  <a:srgbClr val="5796c7"/>
                </a:solidFill>
                <a:latin typeface="Lato Black"/>
                <a:ea typeface="Lato Black"/>
              </a:rPr>
              <a:t>REALIZACJA</a:t>
            </a: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Google Shape;63;p6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Google Shape;64;p6"/>
          <p:cNvSpPr/>
          <p:nvPr/>
        </p:nvSpPr>
        <p:spPr>
          <a:xfrm>
            <a:off x="561600" y="920160"/>
            <a:ext cx="651024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Lato Black"/>
                <a:ea typeface="Lato Black"/>
              </a:rPr>
              <a:t>Na czym polegała realizacja konceptu?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Lato Black"/>
                <a:ea typeface="Lato Black"/>
              </a:rPr>
              <a:t>Który aspekt realizacji uważasz za najmocniejszą stronę kampanii?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Google Shape;65;p6"/>
          <p:cNvSpPr/>
          <p:nvPr/>
        </p:nvSpPr>
        <p:spPr>
          <a:xfrm>
            <a:off x="583200" y="146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Lato Light"/>
                <a:ea typeface="Lato Light"/>
              </a:rPr>
              <a:t>Lorem ipsum dolor sit amet, consectetur adipiscing elit. Maecenas at purus a augue egestas venenatis.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7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2600" spc="-1" strike="noStrike">
                <a:solidFill>
                  <a:srgbClr val="5796c7"/>
                </a:solidFill>
                <a:latin typeface="Lato Black"/>
                <a:ea typeface="Lato Black"/>
              </a:rPr>
              <a:t>EFEKTY</a:t>
            </a: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Google Shape;71;p7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Google Shape;72;p7"/>
          <p:cNvSpPr/>
          <p:nvPr/>
        </p:nvSpPr>
        <p:spPr>
          <a:xfrm>
            <a:off x="561600" y="920160"/>
            <a:ext cx="485964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Lato Black"/>
                <a:ea typeface="Lato Black"/>
              </a:rPr>
              <a:t>W jakim stopniu kampania zrealizowała swoje cele?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Google Shape;73;p7"/>
          <p:cNvSpPr/>
          <p:nvPr/>
        </p:nvSpPr>
        <p:spPr>
          <a:xfrm>
            <a:off x="583200" y="131040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Lato Light"/>
                <a:ea typeface="Lato Light"/>
              </a:rPr>
              <a:t>Lorem ipsum dolor sit amet, consectetur adipiscing elit. Maecenas at purus a augue egestas venenatis.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78;p8"/>
          <p:cNvSpPr/>
          <p:nvPr/>
        </p:nvSpPr>
        <p:spPr>
          <a:xfrm>
            <a:off x="807120" y="3960000"/>
            <a:ext cx="7808400" cy="5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l-PL" sz="6000" spc="-1" strike="noStrike">
                <a:solidFill>
                  <a:srgbClr val="000000"/>
                </a:solidFill>
                <a:latin typeface="Lato Black"/>
                <a:ea typeface="Lato Black"/>
              </a:rPr>
              <a:t>DZIĘKUJEMY</a:t>
            </a:r>
            <a:r>
              <a:rPr b="0" lang="pl-PL" sz="6600" spc="-1" strike="noStrike">
                <a:solidFill>
                  <a:srgbClr val="000000"/>
                </a:solidFill>
                <a:latin typeface="Lato Black"/>
                <a:ea typeface="Lato Black"/>
              </a:rPr>
              <a:t> </a:t>
            </a:r>
            <a:endParaRPr b="0" lang="pl-PL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Google Shape;79;p8"/>
          <p:cNvSpPr/>
          <p:nvPr/>
        </p:nvSpPr>
        <p:spPr>
          <a:xfrm>
            <a:off x="4320000" y="988200"/>
            <a:ext cx="482184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LibreOffice/24.2.4.2$Linux_X86_64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pl-PL</dc:language>
  <cp:lastModifiedBy/>
  <dcterms:modified xsi:type="dcterms:W3CDTF">2024-09-06T12:13:23Z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2</vt:r8>
  </property>
  <property fmtid="{D5CDD505-2E9C-101B-9397-08002B2CF9AE}" pid="7" name="PresentationFormat">
    <vt:lpwstr>Pokaz na ekranie (16:9)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7</vt:r8>
  </property>
</Properties>
</file>