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5143500" type="screen16x9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720"/>
    <a:srgbClr val="BB7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94663"/>
  </p:normalViewPr>
  <p:slideViewPr>
    <p:cSldViewPr snapToGrid="0">
      <p:cViewPr varScale="1">
        <p:scale>
          <a:sx n="127" d="100"/>
          <a:sy n="127" d="100"/>
        </p:scale>
        <p:origin x="18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omyśl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Kliknij, aby edytować format tekstu tytułu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3;p1"/>
          <p:cNvSpPr/>
          <p:nvPr/>
        </p:nvSpPr>
        <p:spPr>
          <a:xfrm>
            <a:off x="396000" y="4350972"/>
            <a:ext cx="6477480" cy="54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500" b="1" strike="noStrike" spc="-1" dirty="0">
                <a:solidFill>
                  <a:srgbClr val="000000"/>
                </a:solidFill>
                <a:latin typeface="Montserrat" pitchFamily="2" charset="0"/>
                <a:ea typeface="Lato Black"/>
              </a:rPr>
              <a:t>TEMPLATE ZGŁOSZENIOWY</a:t>
            </a:r>
            <a:endParaRPr lang="pl-PL" sz="2500" b="1" strike="noStrike" spc="-1" dirty="0">
              <a:solidFill>
                <a:srgbClr val="000000"/>
              </a:solidFill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0;p2"/>
          <p:cNvSpPr/>
          <p:nvPr/>
        </p:nvSpPr>
        <p:spPr>
          <a:xfrm>
            <a:off x="540000" y="540000"/>
            <a:ext cx="6839640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200" b="1" strike="noStrike" spc="-1" dirty="0">
                <a:solidFill>
                  <a:srgbClr val="000000"/>
                </a:solidFill>
                <a:latin typeface="Montserrat Black" pitchFamily="2" charset="0"/>
                <a:ea typeface="Lato Black"/>
              </a:rPr>
              <a:t>OPIS PRACY W POSTACI PREZENTACJI POWINIEN ZAWIERAĆ:</a:t>
            </a:r>
            <a:endParaRPr lang="pl-PL" sz="2200" b="1" strike="noStrike" spc="-1" dirty="0">
              <a:solidFill>
                <a:srgbClr val="000000"/>
              </a:solidFill>
              <a:latin typeface="Montserrat Black" pitchFamily="2" charset="0"/>
            </a:endParaRPr>
          </a:p>
        </p:txBody>
      </p:sp>
      <p:sp>
        <p:nvSpPr>
          <p:cNvPr id="12" name="Google Shape;31;p2"/>
          <p:cNvSpPr/>
          <p:nvPr/>
        </p:nvSpPr>
        <p:spPr>
          <a:xfrm>
            <a:off x="0" y="1422360"/>
            <a:ext cx="4499640" cy="896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Google Shape;32;p2"/>
          <p:cNvSpPr/>
          <p:nvPr/>
        </p:nvSpPr>
        <p:spPr>
          <a:xfrm>
            <a:off x="793799" y="1800000"/>
            <a:ext cx="5164873" cy="251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Lato Black"/>
              <a:buChar char="■"/>
            </a:pPr>
            <a:r>
              <a:rPr lang="pl-PL" sz="1800" b="0" strike="noStrike" spc="-1" dirty="0">
                <a:solidFill>
                  <a:srgbClr val="000000"/>
                </a:solidFill>
                <a:latin typeface="Montserrat" pitchFamily="2" charset="0"/>
                <a:ea typeface="Lato Black"/>
              </a:rPr>
              <a:t>Kontekst biznesowy</a:t>
            </a:r>
            <a:r>
              <a:rPr lang="pl-PL" sz="18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(max. 300 słów)</a:t>
            </a:r>
            <a:endParaRPr lang="pl-PL" sz="1800" b="0" strike="noStrike" spc="-1" dirty="0">
              <a:solidFill>
                <a:srgbClr val="000000"/>
              </a:solidFill>
              <a:latin typeface="Montserrat" pitchFamily="2" charset="0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Lato Black"/>
              <a:buChar char="■"/>
            </a:pPr>
            <a:r>
              <a:rPr lang="pl-PL" sz="1800" b="0" strike="noStrike" spc="-1" dirty="0">
                <a:solidFill>
                  <a:srgbClr val="000000"/>
                </a:solidFill>
                <a:latin typeface="Montserrat" pitchFamily="2" charset="0"/>
                <a:ea typeface="Lato Black"/>
              </a:rPr>
              <a:t>Strategia</a:t>
            </a:r>
            <a:r>
              <a:rPr lang="pl-PL" sz="18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(max. 300 słów)</a:t>
            </a:r>
            <a:endParaRPr lang="pl-PL" sz="1800" b="0" strike="noStrike" spc="-1" dirty="0">
              <a:solidFill>
                <a:srgbClr val="000000"/>
              </a:solidFill>
              <a:latin typeface="Montserrat" pitchFamily="2" charset="0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Lato Black"/>
              <a:buChar char="■"/>
            </a:pPr>
            <a:r>
              <a:rPr lang="pl-PL" sz="1800" b="0" strike="noStrike" spc="-1" dirty="0">
                <a:solidFill>
                  <a:srgbClr val="000000"/>
                </a:solidFill>
                <a:latin typeface="Montserrat" pitchFamily="2" charset="0"/>
                <a:ea typeface="Lato Black"/>
              </a:rPr>
              <a:t>Koncept: </a:t>
            </a:r>
            <a:r>
              <a:rPr lang="pl-PL" sz="18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(max. 300 słów)</a:t>
            </a:r>
            <a:endParaRPr lang="pl-PL" sz="1800" b="0" strike="noStrike" spc="-1" dirty="0">
              <a:solidFill>
                <a:srgbClr val="000000"/>
              </a:solidFill>
              <a:latin typeface="Montserrat" pitchFamily="2" charset="0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Lato Black"/>
              <a:buChar char="■"/>
            </a:pPr>
            <a:r>
              <a:rPr lang="pl-PL" sz="1800" b="0" strike="noStrike" spc="-1" dirty="0">
                <a:solidFill>
                  <a:srgbClr val="000000"/>
                </a:solidFill>
                <a:latin typeface="Montserrat" pitchFamily="2" charset="0"/>
                <a:ea typeface="Lato Black"/>
              </a:rPr>
              <a:t>Realizacja: </a:t>
            </a:r>
            <a:r>
              <a:rPr lang="pl-PL" sz="18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(max. 300 słów)</a:t>
            </a:r>
            <a:endParaRPr lang="pl-PL" sz="1800" b="0" strike="noStrike" spc="-1" dirty="0">
              <a:solidFill>
                <a:srgbClr val="000000"/>
              </a:solidFill>
              <a:latin typeface="Montserrat" pitchFamily="2" charset="0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Font typeface="Lato Black"/>
              <a:buChar char="■"/>
            </a:pPr>
            <a:r>
              <a:rPr lang="pl-PL" sz="1800" b="0" strike="noStrike" spc="-1" dirty="0">
                <a:solidFill>
                  <a:srgbClr val="000000"/>
                </a:solidFill>
                <a:latin typeface="Montserrat" pitchFamily="2" charset="0"/>
                <a:ea typeface="Lato Black"/>
              </a:rPr>
              <a:t>Efekty: </a:t>
            </a:r>
            <a:r>
              <a:rPr lang="pl-PL" sz="18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(max. 300 słów)</a:t>
            </a:r>
            <a:br>
              <a:rPr sz="1800" dirty="0">
                <a:latin typeface="Montserrat" pitchFamily="2" charset="0"/>
              </a:rPr>
            </a:br>
            <a:r>
              <a:rPr lang="pl-PL" sz="11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Uwaga! Prezentacja konkursowa musi być zapisana w formacie .pdf</a:t>
            </a:r>
            <a:endParaRPr lang="pl-PL" sz="1100" b="0" strike="noStrike" spc="-1" dirty="0">
              <a:solidFill>
                <a:srgbClr val="000000"/>
              </a:solidFill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8;p3"/>
          <p:cNvSpPr/>
          <p:nvPr/>
        </p:nvSpPr>
        <p:spPr>
          <a:xfrm>
            <a:off x="540000" y="920160"/>
            <a:ext cx="5458866" cy="6756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1400" b="1" strike="noStrike" spc="-1" dirty="0">
                <a:solidFill>
                  <a:srgbClr val="000000"/>
                </a:solidFill>
                <a:latin typeface="Montserrat" pitchFamily="2" charset="0"/>
                <a:ea typeface="Lato Black"/>
              </a:rPr>
              <a:t>Dlaczego właściwie stworzyliśmy tę kampanię?</a:t>
            </a:r>
            <a:endParaRPr lang="pl-PL" sz="1400" b="1" strike="noStrike" spc="-1" dirty="0">
              <a:solidFill>
                <a:srgbClr val="000000"/>
              </a:solidFill>
              <a:latin typeface="Montserrat" pitchFamily="2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200" b="0" strike="noStrike" spc="-1" dirty="0">
              <a:solidFill>
                <a:srgbClr val="000000"/>
              </a:solidFill>
              <a:latin typeface="Montserrat" pitchFamily="2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200" b="0" strike="noStrike" spc="-1" dirty="0">
              <a:solidFill>
                <a:srgbClr val="000000"/>
              </a:solidFill>
              <a:latin typeface="Montserrat" pitchFamily="2" charset="0"/>
            </a:endParaRPr>
          </a:p>
        </p:txBody>
      </p:sp>
      <p:sp>
        <p:nvSpPr>
          <p:cNvPr id="16" name="Google Shape;39;p3"/>
          <p:cNvSpPr/>
          <p:nvPr/>
        </p:nvSpPr>
        <p:spPr>
          <a:xfrm>
            <a:off x="540000" y="185400"/>
            <a:ext cx="6110640" cy="8910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00B0F0"/>
                </a:solidFill>
                <a:latin typeface="Montserrat Black" pitchFamily="2" charset="0"/>
                <a:ea typeface="Lato Black"/>
              </a:rPr>
              <a:t>KONTEKST BIZNESOWY</a:t>
            </a:r>
            <a:endParaRPr lang="pl-PL" sz="2600" b="1" strike="noStrike" spc="-1" dirty="0">
              <a:solidFill>
                <a:srgbClr val="00B0F0"/>
              </a:solidFill>
              <a:latin typeface="Montserrat Black" pitchFamily="2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2600" b="0" strike="noStrike" spc="-1" dirty="0">
              <a:solidFill>
                <a:srgbClr val="000000"/>
              </a:solidFill>
              <a:latin typeface="Montserrat" pitchFamily="2" charset="0"/>
            </a:endParaRPr>
          </a:p>
        </p:txBody>
      </p:sp>
      <p:sp>
        <p:nvSpPr>
          <p:cNvPr id="17" name="Google Shape;40;p3"/>
          <p:cNvSpPr/>
          <p:nvPr/>
        </p:nvSpPr>
        <p:spPr>
          <a:xfrm>
            <a:off x="0" y="700560"/>
            <a:ext cx="4478040" cy="896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Google Shape;41;p3"/>
          <p:cNvSpPr/>
          <p:nvPr/>
        </p:nvSpPr>
        <p:spPr>
          <a:xfrm>
            <a:off x="561600" y="1285560"/>
            <a:ext cx="4298040" cy="82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1200" b="0" strike="noStrike" spc="-1">
                <a:solidFill>
                  <a:srgbClr val="000000"/>
                </a:solidFill>
                <a:latin typeface="Montserrat" pitchFamily="2" charset="0"/>
                <a:ea typeface="Lato Light"/>
              </a:rPr>
              <a:t>Lorem ipsum dolor sit amet, consectetur adipiscing elit. Maecenas at purus a augue egestas venenatis. </a:t>
            </a:r>
            <a:endParaRPr lang="pl-PL" sz="1200" b="0" strike="noStrike" spc="-1">
              <a:solidFill>
                <a:srgbClr val="000000"/>
              </a:solidFill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46;p4"/>
          <p:cNvSpPr/>
          <p:nvPr/>
        </p:nvSpPr>
        <p:spPr>
          <a:xfrm>
            <a:off x="540000" y="185400"/>
            <a:ext cx="6110640" cy="51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BB7AB2"/>
                </a:solidFill>
                <a:latin typeface="Montserrat Black" pitchFamily="2" charset="0"/>
                <a:ea typeface="Lato Black"/>
              </a:rPr>
              <a:t>STRATEGIA</a:t>
            </a:r>
            <a:endParaRPr lang="pl-PL" sz="2600" b="1" strike="noStrike" spc="-1" dirty="0">
              <a:solidFill>
                <a:srgbClr val="BB7AB2"/>
              </a:solidFill>
              <a:latin typeface="Montserrat Black" pitchFamily="2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2600" b="0" strike="noStrike" spc="-1" dirty="0">
              <a:solidFill>
                <a:srgbClr val="000000"/>
              </a:solidFill>
              <a:latin typeface="Montserrat" pitchFamily="2" charset="0"/>
            </a:endParaRPr>
          </a:p>
        </p:txBody>
      </p:sp>
      <p:sp>
        <p:nvSpPr>
          <p:cNvPr id="20" name="Google Shape;47;p4"/>
          <p:cNvSpPr/>
          <p:nvPr/>
        </p:nvSpPr>
        <p:spPr>
          <a:xfrm>
            <a:off x="0" y="700560"/>
            <a:ext cx="2423520" cy="896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Google Shape;48;p4"/>
          <p:cNvSpPr/>
          <p:nvPr/>
        </p:nvSpPr>
        <p:spPr>
          <a:xfrm>
            <a:off x="561599" y="920160"/>
            <a:ext cx="5648281" cy="88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1400" b="1" strike="noStrike" spc="-1" dirty="0">
                <a:solidFill>
                  <a:srgbClr val="000000"/>
                </a:solidFill>
                <a:latin typeface="Montserrat" pitchFamily="2" charset="0"/>
                <a:ea typeface="Lato Black"/>
              </a:rPr>
              <a:t>Na czym polegała strategia realizacji celów kampanii?</a:t>
            </a:r>
            <a:endParaRPr lang="pl-PL" sz="1400" b="1" strike="noStrike" spc="-1" dirty="0">
              <a:solidFill>
                <a:srgbClr val="000000"/>
              </a:solidFill>
              <a:latin typeface="Montserrat" pitchFamily="2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1400" b="1" strike="noStrike" spc="-1" dirty="0">
                <a:solidFill>
                  <a:srgbClr val="000000"/>
                </a:solidFill>
                <a:latin typeface="Montserrat" pitchFamily="2" charset="0"/>
                <a:ea typeface="Lato Black"/>
              </a:rPr>
              <a:t>Czy w strategii było coś nowatorskiego?</a:t>
            </a:r>
            <a:endParaRPr lang="pl-PL" sz="1400" b="1" strike="noStrike" spc="-1" dirty="0">
              <a:solidFill>
                <a:srgbClr val="000000"/>
              </a:solidFill>
              <a:latin typeface="Montserrat" pitchFamily="2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200" b="1" strike="noStrike" spc="-1" dirty="0">
              <a:solidFill>
                <a:srgbClr val="000000"/>
              </a:solidFill>
              <a:latin typeface="Montserrat" pitchFamily="2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200" b="1" strike="noStrike" spc="-1" dirty="0">
              <a:solidFill>
                <a:srgbClr val="000000"/>
              </a:solidFill>
              <a:latin typeface="Montserrat" pitchFamily="2" charset="0"/>
            </a:endParaRPr>
          </a:p>
        </p:txBody>
      </p:sp>
      <p:sp>
        <p:nvSpPr>
          <p:cNvPr id="22" name="Google Shape;49;p4"/>
          <p:cNvSpPr/>
          <p:nvPr/>
        </p:nvSpPr>
        <p:spPr>
          <a:xfrm>
            <a:off x="583200" y="1465560"/>
            <a:ext cx="4298040" cy="82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Lorem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ipsum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dolor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sit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amet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,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consectetur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adipiscing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elit.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Maecenas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at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purus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a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augue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egestas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venenatis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. </a:t>
            </a:r>
            <a:endParaRPr lang="pl-PL" sz="1200" b="0" strike="noStrike" spc="-1" dirty="0">
              <a:solidFill>
                <a:srgbClr val="000000"/>
              </a:solidFill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54;p5"/>
          <p:cNvSpPr/>
          <p:nvPr/>
        </p:nvSpPr>
        <p:spPr>
          <a:xfrm>
            <a:off x="540000" y="185400"/>
            <a:ext cx="6110640" cy="51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E65720"/>
                </a:solidFill>
                <a:latin typeface="Montserrat Black" pitchFamily="2" charset="0"/>
                <a:ea typeface="Lato Black"/>
              </a:rPr>
              <a:t>KONCEPT</a:t>
            </a:r>
            <a:endParaRPr lang="pl-PL" sz="2600" b="1" strike="noStrike" spc="-1" dirty="0">
              <a:solidFill>
                <a:srgbClr val="E65720"/>
              </a:solidFill>
              <a:latin typeface="Montserrat Black" pitchFamily="2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2600" b="0" strike="noStrike" spc="-1" dirty="0">
              <a:solidFill>
                <a:srgbClr val="000000"/>
              </a:solidFill>
              <a:latin typeface="Montserrat" pitchFamily="2" charset="0"/>
            </a:endParaRPr>
          </a:p>
        </p:txBody>
      </p:sp>
      <p:sp>
        <p:nvSpPr>
          <p:cNvPr id="24" name="Google Shape;55;p5"/>
          <p:cNvSpPr/>
          <p:nvPr/>
        </p:nvSpPr>
        <p:spPr>
          <a:xfrm>
            <a:off x="0" y="700560"/>
            <a:ext cx="2423520" cy="896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Google Shape;56;p5"/>
          <p:cNvSpPr/>
          <p:nvPr/>
        </p:nvSpPr>
        <p:spPr>
          <a:xfrm>
            <a:off x="561599" y="920160"/>
            <a:ext cx="7678049" cy="88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1400" b="1" strike="noStrike" spc="-1" dirty="0">
                <a:solidFill>
                  <a:srgbClr val="000000"/>
                </a:solidFill>
                <a:latin typeface="Montserrat" pitchFamily="2" charset="0"/>
                <a:ea typeface="Lato Black"/>
              </a:rPr>
              <a:t>Na czym polegał koncept kreatywny?</a:t>
            </a:r>
            <a:endParaRPr lang="pl-PL" sz="1400" b="1" strike="noStrike" spc="-1" dirty="0">
              <a:solidFill>
                <a:srgbClr val="000000"/>
              </a:solidFill>
              <a:latin typeface="Montserrat" pitchFamily="2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1400" b="1" strike="noStrike" spc="-1" dirty="0">
                <a:solidFill>
                  <a:srgbClr val="000000"/>
                </a:solidFill>
                <a:latin typeface="Montserrat" pitchFamily="2" charset="0"/>
                <a:ea typeface="Lato Black"/>
              </a:rPr>
              <a:t>Dlaczego uważasz, że jest na tyle nowatorski, aby konkurować o nagrodę?</a:t>
            </a:r>
            <a:endParaRPr lang="pl-PL" sz="1400" b="1" strike="noStrike" spc="-1" dirty="0">
              <a:solidFill>
                <a:srgbClr val="000000"/>
              </a:solidFill>
              <a:latin typeface="Montserrat" pitchFamily="2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1" strike="noStrike" spc="-1" dirty="0">
              <a:solidFill>
                <a:srgbClr val="000000"/>
              </a:solidFill>
              <a:latin typeface="Montserrat" pitchFamily="2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1" strike="noStrike" spc="-1" dirty="0">
              <a:solidFill>
                <a:srgbClr val="000000"/>
              </a:solidFill>
              <a:latin typeface="Montserrat" pitchFamily="2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1" strike="noStrike" spc="-1" dirty="0">
              <a:solidFill>
                <a:srgbClr val="000000"/>
              </a:solidFill>
              <a:latin typeface="Montserrat" pitchFamily="2" charset="0"/>
            </a:endParaRPr>
          </a:p>
        </p:txBody>
      </p:sp>
      <p:sp>
        <p:nvSpPr>
          <p:cNvPr id="26" name="Google Shape;57;p5"/>
          <p:cNvSpPr/>
          <p:nvPr/>
        </p:nvSpPr>
        <p:spPr>
          <a:xfrm>
            <a:off x="583200" y="1465560"/>
            <a:ext cx="4298040" cy="82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1200" b="0" strike="noStrike" spc="-1">
                <a:solidFill>
                  <a:srgbClr val="000000"/>
                </a:solidFill>
                <a:latin typeface="Montserrat" pitchFamily="2" charset="0"/>
                <a:ea typeface="Lato Light"/>
              </a:rPr>
              <a:t>Lorem ipsum dolor sit amet, consectetur adipiscing elit. Maecenas at purus a augue egestas venenatis. </a:t>
            </a:r>
            <a:endParaRPr lang="pl-PL" sz="1200" b="0" strike="noStrike" spc="-1">
              <a:solidFill>
                <a:srgbClr val="000000"/>
              </a:solidFill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62;p6"/>
          <p:cNvSpPr/>
          <p:nvPr/>
        </p:nvSpPr>
        <p:spPr>
          <a:xfrm>
            <a:off x="540000" y="185400"/>
            <a:ext cx="6110640" cy="51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FFC000"/>
                </a:solidFill>
                <a:latin typeface="Montserrat Black" pitchFamily="2" charset="0"/>
                <a:ea typeface="Lato Black"/>
              </a:rPr>
              <a:t>REALIZACJA</a:t>
            </a:r>
            <a:endParaRPr lang="pl-PL" sz="2600" b="1" strike="noStrike" spc="-1" dirty="0">
              <a:solidFill>
                <a:srgbClr val="FFC000"/>
              </a:solidFill>
              <a:latin typeface="Montserrat Black" pitchFamily="2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2600" b="0" strike="noStrike" spc="-1" dirty="0">
              <a:solidFill>
                <a:srgbClr val="000000"/>
              </a:solidFill>
              <a:latin typeface="Montserrat" pitchFamily="2" charset="0"/>
            </a:endParaRPr>
          </a:p>
        </p:txBody>
      </p:sp>
      <p:sp>
        <p:nvSpPr>
          <p:cNvPr id="28" name="Google Shape;63;p6"/>
          <p:cNvSpPr/>
          <p:nvPr/>
        </p:nvSpPr>
        <p:spPr>
          <a:xfrm>
            <a:off x="0" y="700560"/>
            <a:ext cx="2423520" cy="896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Google Shape;64;p6"/>
          <p:cNvSpPr/>
          <p:nvPr/>
        </p:nvSpPr>
        <p:spPr>
          <a:xfrm>
            <a:off x="561600" y="920160"/>
            <a:ext cx="6510240" cy="88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1400" b="1" strike="noStrike" spc="-1" dirty="0">
                <a:solidFill>
                  <a:srgbClr val="000000"/>
                </a:solidFill>
                <a:latin typeface="Montserrat" pitchFamily="2" charset="0"/>
                <a:ea typeface="Lato Black"/>
              </a:rPr>
              <a:t>Na czym polegała realizacja konceptu?</a:t>
            </a:r>
            <a:endParaRPr lang="pl-PL" sz="1400" b="1" strike="noStrike" spc="-1" dirty="0">
              <a:solidFill>
                <a:srgbClr val="000000"/>
              </a:solidFill>
              <a:latin typeface="Montserrat" pitchFamily="2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1400" b="1" strike="noStrike" spc="-1" dirty="0">
                <a:solidFill>
                  <a:srgbClr val="000000"/>
                </a:solidFill>
                <a:latin typeface="Montserrat" pitchFamily="2" charset="0"/>
                <a:ea typeface="Lato Black"/>
              </a:rPr>
              <a:t>Który aspekt realizacji uważasz za najmocniejszą stronę kampanii?</a:t>
            </a:r>
            <a:endParaRPr lang="pl-PL" sz="1400" b="1" strike="noStrike" spc="-1" dirty="0">
              <a:solidFill>
                <a:srgbClr val="000000"/>
              </a:solidFill>
              <a:latin typeface="Montserrat" pitchFamily="2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1" strike="noStrike" spc="-1" dirty="0">
              <a:solidFill>
                <a:srgbClr val="000000"/>
              </a:solidFill>
              <a:latin typeface="Montserrat" pitchFamily="2" charset="0"/>
            </a:endParaRPr>
          </a:p>
        </p:txBody>
      </p:sp>
      <p:sp>
        <p:nvSpPr>
          <p:cNvPr id="30" name="Google Shape;65;p6"/>
          <p:cNvSpPr/>
          <p:nvPr/>
        </p:nvSpPr>
        <p:spPr>
          <a:xfrm>
            <a:off x="583200" y="1465560"/>
            <a:ext cx="4298040" cy="82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Lorem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ipsum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dolor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sit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amet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,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consectetur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adipiscing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elit.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Maecenas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at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purus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a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augue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egestas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 </a:t>
            </a:r>
            <a:r>
              <a:rPr lang="pl-PL" sz="1200" b="0" strike="noStrike" spc="-1" dirty="0" err="1">
                <a:solidFill>
                  <a:srgbClr val="000000"/>
                </a:solidFill>
                <a:latin typeface="Montserrat" pitchFamily="2" charset="0"/>
                <a:ea typeface="Lato Light"/>
              </a:rPr>
              <a:t>venenatis</a:t>
            </a:r>
            <a:r>
              <a:rPr lang="pl-PL" sz="1200" b="0" strike="noStrike" spc="-1" dirty="0">
                <a:solidFill>
                  <a:srgbClr val="000000"/>
                </a:solidFill>
                <a:latin typeface="Montserrat" pitchFamily="2" charset="0"/>
                <a:ea typeface="Lato Light"/>
              </a:rPr>
              <a:t>. </a:t>
            </a:r>
            <a:endParaRPr lang="pl-PL" sz="1200" b="0" strike="noStrike" spc="-1" dirty="0">
              <a:solidFill>
                <a:srgbClr val="000000"/>
              </a:solidFill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0;p7"/>
          <p:cNvSpPr/>
          <p:nvPr/>
        </p:nvSpPr>
        <p:spPr>
          <a:xfrm>
            <a:off x="540000" y="185400"/>
            <a:ext cx="6110640" cy="51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2600" b="1" strike="noStrike" spc="-1" dirty="0">
                <a:solidFill>
                  <a:srgbClr val="00B0F0"/>
                </a:solidFill>
                <a:latin typeface="Montserrat Black" pitchFamily="2" charset="0"/>
                <a:ea typeface="Lato Black"/>
              </a:rPr>
              <a:t>EFEKTY</a:t>
            </a:r>
            <a:endParaRPr lang="pl-PL" sz="2600" b="1" strike="noStrike" spc="-1" dirty="0">
              <a:solidFill>
                <a:srgbClr val="00B0F0"/>
              </a:solidFill>
              <a:latin typeface="Montserrat Black" pitchFamily="2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2600" b="0" strike="noStrike" spc="-1" dirty="0">
              <a:solidFill>
                <a:srgbClr val="000000"/>
              </a:solidFill>
              <a:latin typeface="Montserrat" pitchFamily="2" charset="0"/>
            </a:endParaRPr>
          </a:p>
        </p:txBody>
      </p:sp>
      <p:sp>
        <p:nvSpPr>
          <p:cNvPr id="32" name="Google Shape;71;p7"/>
          <p:cNvSpPr/>
          <p:nvPr/>
        </p:nvSpPr>
        <p:spPr>
          <a:xfrm>
            <a:off x="0" y="700560"/>
            <a:ext cx="2423520" cy="896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Google Shape;72;p7"/>
          <p:cNvSpPr/>
          <p:nvPr/>
        </p:nvSpPr>
        <p:spPr>
          <a:xfrm>
            <a:off x="561599" y="920160"/>
            <a:ext cx="5577943" cy="88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1400" b="1" strike="noStrike" spc="-1" dirty="0">
                <a:solidFill>
                  <a:srgbClr val="000000"/>
                </a:solidFill>
                <a:latin typeface="Montserrat" pitchFamily="2" charset="0"/>
                <a:ea typeface="Lato Black"/>
              </a:rPr>
              <a:t>W jakim stopniu kampania zrealizowała swoje cele?</a:t>
            </a:r>
            <a:endParaRPr lang="pl-PL" sz="1400" b="1" strike="noStrike" spc="-1" dirty="0">
              <a:solidFill>
                <a:srgbClr val="000000"/>
              </a:solidFill>
              <a:latin typeface="Montserrat" pitchFamily="2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strike="noStrike" spc="-1" dirty="0">
              <a:solidFill>
                <a:srgbClr val="000000"/>
              </a:solidFill>
              <a:latin typeface="Montserrat" pitchFamily="2" charset="0"/>
            </a:endParaRPr>
          </a:p>
        </p:txBody>
      </p:sp>
      <p:sp>
        <p:nvSpPr>
          <p:cNvPr id="34" name="Google Shape;73;p7"/>
          <p:cNvSpPr/>
          <p:nvPr/>
        </p:nvSpPr>
        <p:spPr>
          <a:xfrm>
            <a:off x="583200" y="1310400"/>
            <a:ext cx="4298040" cy="82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1200" b="0" strike="noStrike" spc="-1">
                <a:solidFill>
                  <a:srgbClr val="000000"/>
                </a:solidFill>
                <a:latin typeface="Montserrat" pitchFamily="2" charset="0"/>
                <a:ea typeface="Lato Light"/>
              </a:rPr>
              <a:t>Lorem ipsum dolor sit amet, consectetur adipiscing elit. Maecenas at purus a augue egestas venenatis. </a:t>
            </a:r>
            <a:endParaRPr lang="pl-PL" sz="1200" b="0" strike="noStrike" spc="-1">
              <a:solidFill>
                <a:srgbClr val="000000"/>
              </a:solidFill>
              <a:latin typeface="Montserrat" pitchFamily="2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200" b="0" strike="noStrike" spc="-1">
              <a:solidFill>
                <a:srgbClr val="000000"/>
              </a:solidFill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78;p8"/>
          <p:cNvSpPr/>
          <p:nvPr/>
        </p:nvSpPr>
        <p:spPr>
          <a:xfrm>
            <a:off x="807120" y="3960000"/>
            <a:ext cx="7808400" cy="53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pl-PL" sz="4800" b="1" strike="noStrike" spc="-1">
                <a:solidFill>
                  <a:srgbClr val="000000"/>
                </a:solidFill>
                <a:latin typeface="Montserrat Black" pitchFamily="2" charset="0"/>
                <a:ea typeface="Lato Black"/>
              </a:rPr>
              <a:t>DZIĘKUJEMY!</a:t>
            </a:r>
            <a:r>
              <a:rPr lang="pl-PL" sz="5400" b="1" strike="noStrike" spc="-1">
                <a:solidFill>
                  <a:srgbClr val="000000"/>
                </a:solidFill>
                <a:latin typeface="Montserrat Black" pitchFamily="2" charset="0"/>
                <a:ea typeface="Lato Black"/>
              </a:rPr>
              <a:t> </a:t>
            </a:r>
            <a:endParaRPr lang="pl-PL" sz="5400" b="1" strike="noStrike" spc="-1" dirty="0">
              <a:solidFill>
                <a:srgbClr val="000000"/>
              </a:solidFill>
              <a:latin typeface="Montserrat Black" pitchFamily="2" charset="0"/>
            </a:endParaRPr>
          </a:p>
        </p:txBody>
      </p:sp>
      <p:sp>
        <p:nvSpPr>
          <p:cNvPr id="36" name="Google Shape;79;p8"/>
          <p:cNvSpPr/>
          <p:nvPr/>
        </p:nvSpPr>
        <p:spPr>
          <a:xfrm>
            <a:off x="4320000" y="988200"/>
            <a:ext cx="4821840" cy="896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223</Words>
  <Application>Microsoft Office PowerPoint</Application>
  <PresentationFormat>Pokaz na ekranie (16:9)</PresentationFormat>
  <Paragraphs>27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Office Theme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>Sylwia Bargiel</cp:lastModifiedBy>
  <cp:revision>3</cp:revision>
  <dcterms:modified xsi:type="dcterms:W3CDTF">2025-08-05T11:39:20Z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r8>0</vt:r8>
  </property>
  <property fmtid="{D5CDD505-2E9C-101B-9397-08002B2CF9AE}" pid="6" name="Notes">
    <vt:r8>2</vt:r8>
  </property>
  <property fmtid="{D5CDD505-2E9C-101B-9397-08002B2CF9AE}" pid="7" name="PresentationFormat">
    <vt:lpwstr>Pokaz na ekranie (16:9)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r8>7</vt:r8>
  </property>
</Properties>
</file>