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9" r:id="rId6"/>
    <p:sldId id="260" r:id="rId7"/>
    <p:sldId id="261" r:id="rId8"/>
    <p:sldId id="263" r:id="rId9"/>
  </p:sldIdLst>
  <p:sldSz cx="9144000" cy="5143500" type="screen16x9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720"/>
    <a:srgbClr val="BB7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63"/>
  </p:normalViewPr>
  <p:slideViewPr>
    <p:cSldViewPr snapToGrid="0">
      <p:cViewPr varScale="1">
        <p:scale>
          <a:sx n="78" d="100"/>
          <a:sy n="78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;p1"/>
          <p:cNvSpPr/>
          <p:nvPr/>
        </p:nvSpPr>
        <p:spPr>
          <a:xfrm>
            <a:off x="396000" y="4350972"/>
            <a:ext cx="6477480" cy="54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5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TEMPLATE ZGŁOSZENIOWY</a:t>
            </a:r>
            <a:endParaRPr lang="pl-PL" sz="25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;p2"/>
          <p:cNvSpPr/>
          <p:nvPr/>
        </p:nvSpPr>
        <p:spPr>
          <a:xfrm>
            <a:off x="540000" y="540000"/>
            <a:ext cx="683964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200" b="1" strike="noStrike" spc="-1" dirty="0">
                <a:solidFill>
                  <a:srgbClr val="000000"/>
                </a:solidFill>
                <a:latin typeface="Montserrat Black" pitchFamily="2" charset="0"/>
                <a:ea typeface="Lato Black"/>
              </a:rPr>
              <a:t>OPIS PRACY W POSTACI PREZENTACJI POWINIEN ZAWIERAĆ:</a:t>
            </a:r>
            <a:endParaRPr lang="pl-PL" sz="2200" b="1" strike="noStrike" spc="-1" dirty="0">
              <a:solidFill>
                <a:srgbClr val="000000"/>
              </a:solidFill>
              <a:latin typeface="Montserrat Black" pitchFamily="2" charset="0"/>
            </a:endParaRPr>
          </a:p>
        </p:txBody>
      </p:sp>
      <p:sp>
        <p:nvSpPr>
          <p:cNvPr id="12" name="Google Shape;31;p2"/>
          <p:cNvSpPr/>
          <p:nvPr/>
        </p:nvSpPr>
        <p:spPr>
          <a:xfrm>
            <a:off x="0" y="1422360"/>
            <a:ext cx="44996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Google Shape;32;p2"/>
          <p:cNvSpPr/>
          <p:nvPr/>
        </p:nvSpPr>
        <p:spPr>
          <a:xfrm>
            <a:off x="793799" y="1800000"/>
            <a:ext cx="5164873" cy="25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Strategia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(max. </a:t>
            </a:r>
            <a:r>
              <a:rPr lang="pl-PL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1000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Koncept: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(max. </a:t>
            </a:r>
            <a:r>
              <a:rPr lang="pl-PL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1000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Realizacja: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(max. </a:t>
            </a:r>
            <a:r>
              <a:rPr lang="pl-PL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1000</a:t>
            </a:r>
            <a:r>
              <a:rPr lang="pl-PL" sz="1800" b="0" strike="noStrike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słów)</a:t>
            </a:r>
            <a:br>
              <a:rPr sz="1800" dirty="0">
                <a:latin typeface="Montserrat" pitchFamily="2" charset="0"/>
              </a:rPr>
            </a:br>
            <a:r>
              <a:rPr lang="pl-PL" sz="11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Uwaga! Prezentacja konkursowa musi być zapisana w formacie .pdf</a:t>
            </a:r>
            <a:endParaRPr lang="pl-PL" sz="11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6;p4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BB7AB2"/>
                </a:solidFill>
                <a:latin typeface="Montserrat Black" pitchFamily="2" charset="0"/>
                <a:ea typeface="Lato Black"/>
              </a:rPr>
              <a:t>STRATEGIA</a:t>
            </a:r>
            <a:endParaRPr lang="pl-PL" sz="2600" b="1" strike="noStrike" spc="-1" dirty="0">
              <a:solidFill>
                <a:srgbClr val="BB7AB2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0" name="Google Shape;47;p4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Google Shape;48;p4"/>
          <p:cNvSpPr/>
          <p:nvPr/>
        </p:nvSpPr>
        <p:spPr>
          <a:xfrm>
            <a:off x="561599" y="920160"/>
            <a:ext cx="5648281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 strategia realizacji celów kampanii?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Czy w strategii </a:t>
            </a:r>
            <a:r>
              <a:rPr lang="pl-PL" sz="1400" b="1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jest</a:t>
            </a: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 coś nowatorskiego?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2" name="Google Shape;49;p4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Lorem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ipsum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dolor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sit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amet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,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consectetur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adipiscing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elit.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Maecenas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purus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a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augue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egestas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venenatis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. </a:t>
            </a: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4;p5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E65720"/>
                </a:solidFill>
                <a:latin typeface="Montserrat Black" pitchFamily="2" charset="0"/>
                <a:ea typeface="Lato Black"/>
              </a:rPr>
              <a:t>KONCEPT</a:t>
            </a:r>
            <a:endParaRPr lang="pl-PL" sz="2600" b="1" strike="noStrike" spc="-1" dirty="0">
              <a:solidFill>
                <a:srgbClr val="E6572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4" name="Google Shape;55;p5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Google Shape;56;p5"/>
          <p:cNvSpPr/>
          <p:nvPr/>
        </p:nvSpPr>
        <p:spPr>
          <a:xfrm>
            <a:off x="561599" y="920160"/>
            <a:ext cx="7678049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 koncept kreatywny?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Dlaczego uważasz, że jest na tyle nowatorski, aby konkurować o nagrodę?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6" name="Google Shape;57;p5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Lorem ipsum dolor sit amet, consectetur adipiscing elit. Maecenas at purus a augue egestas venenatis. </a:t>
            </a:r>
            <a:endParaRPr lang="pl-PL" sz="1200" b="0" strike="noStrike" spc="-1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2;p6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FFC000"/>
                </a:solidFill>
                <a:latin typeface="Montserrat Black" pitchFamily="2" charset="0"/>
                <a:ea typeface="Lato Black"/>
              </a:rPr>
              <a:t>REALIZACJA</a:t>
            </a:r>
            <a:endParaRPr lang="pl-PL" sz="2600" b="1" strike="noStrike" spc="-1" dirty="0">
              <a:solidFill>
                <a:srgbClr val="FFC00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8" name="Google Shape;63;p6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Google Shape;64;p6"/>
          <p:cNvSpPr/>
          <p:nvPr/>
        </p:nvSpPr>
        <p:spPr>
          <a:xfrm>
            <a:off x="561600" y="920160"/>
            <a:ext cx="6510240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 realizacja konceptu?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Który aspekt realizacji uważasz za najmocniejszą stronę kampanii?</a:t>
            </a:r>
            <a:b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</a:br>
            <a:r>
              <a:rPr lang="pl-PL" sz="1400" b="1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Przedstaw kanały dotarcia.</a:t>
            </a:r>
            <a:br>
              <a:rPr lang="pl-PL" sz="1400" b="1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</a:b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0" name="Google Shape;65;p6"/>
          <p:cNvSpPr/>
          <p:nvPr/>
        </p:nvSpPr>
        <p:spPr>
          <a:xfrm>
            <a:off x="561600" y="174987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Lorem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ipsum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dolor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sit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amet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,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consectetur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adipiscing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elit.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Maecenas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purus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a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augue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egestas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venenatis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. </a:t>
            </a: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8;p8"/>
          <p:cNvSpPr/>
          <p:nvPr/>
        </p:nvSpPr>
        <p:spPr>
          <a:xfrm>
            <a:off x="807120" y="3960000"/>
            <a:ext cx="7808400" cy="53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4800" b="1" strike="noStrike" spc="-1">
                <a:solidFill>
                  <a:srgbClr val="000000"/>
                </a:solidFill>
                <a:latin typeface="Montserrat Black" pitchFamily="2" charset="0"/>
                <a:ea typeface="Lato Black"/>
              </a:rPr>
              <a:t>DZIĘKUJEMY!</a:t>
            </a:r>
            <a:r>
              <a:rPr lang="pl-PL" sz="5400" b="1" strike="noStrike" spc="-1">
                <a:solidFill>
                  <a:srgbClr val="000000"/>
                </a:solidFill>
                <a:latin typeface="Montserrat Black" pitchFamily="2" charset="0"/>
                <a:ea typeface="Lato Black"/>
              </a:rPr>
              <a:t> </a:t>
            </a:r>
            <a:endParaRPr lang="pl-PL" sz="5400" b="1" strike="noStrike" spc="-1" dirty="0">
              <a:solidFill>
                <a:srgbClr val="000000"/>
              </a:solidFill>
              <a:latin typeface="Montserrat Black" pitchFamily="2" charset="0"/>
            </a:endParaRPr>
          </a:p>
        </p:txBody>
      </p:sp>
      <p:sp>
        <p:nvSpPr>
          <p:cNvPr id="36" name="Google Shape;79;p8"/>
          <p:cNvSpPr/>
          <p:nvPr/>
        </p:nvSpPr>
        <p:spPr>
          <a:xfrm>
            <a:off x="4320000" y="988200"/>
            <a:ext cx="48218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160</Words>
  <Application>Microsoft Office PowerPoint</Application>
  <PresentationFormat>Pokaz na ekranie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5" baseType="lpstr">
      <vt:lpstr>Arial</vt:lpstr>
      <vt:lpstr>Lato Black</vt:lpstr>
      <vt:lpstr>Montserrat</vt:lpstr>
      <vt:lpstr>Montserrat Black</vt:lpstr>
      <vt:lpstr>Symbol</vt:lpstr>
      <vt:lpstr>Wingdings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Aleksandra Zarzyka</cp:lastModifiedBy>
  <cp:revision>7</cp:revision>
  <dcterms:modified xsi:type="dcterms:W3CDTF">2025-10-22T13:50:59Z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7</vt:r8>
  </property>
</Properties>
</file>